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3" roundtripDataSignature="AMtx7minBEFVGgRhWMByRuaX/gu7GR4K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percentStacked"/>
        <c:varyColors val="0"/>
        <c:ser>
          <c:idx val="0"/>
          <c:order val="0"/>
          <c:tx>
            <c:strRef>
              <c:f>Hoja1!$B$1</c:f>
              <c:strCache>
                <c:ptCount val="1"/>
                <c:pt idx="0">
                  <c:v>Serie 1</c:v>
                </c:pt>
              </c:strCache>
            </c:strRef>
          </c:tx>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38F-4DE7-A2DF-216E3D3961EE}"/>
            </c:ext>
          </c:extLst>
        </c:ser>
        <c:ser>
          <c:idx val="1"/>
          <c:order val="1"/>
          <c:tx>
            <c:strRef>
              <c:f>Hoja1!$C$1</c:f>
              <c:strCache>
                <c:ptCount val="1"/>
                <c:pt idx="0">
                  <c:v>Serie 2</c:v>
                </c:pt>
              </c:strCache>
            </c:strRef>
          </c:tx>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38F-4DE7-A2DF-216E3D3961EE}"/>
            </c:ext>
          </c:extLst>
        </c:ser>
        <c:ser>
          <c:idx val="2"/>
          <c:order val="2"/>
          <c:tx>
            <c:strRef>
              <c:f>Hoja1!$D$1</c:f>
              <c:strCache>
                <c:ptCount val="1"/>
                <c:pt idx="0">
                  <c:v>Serie 3</c:v>
                </c:pt>
              </c:strCache>
            </c:strRef>
          </c:tx>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38F-4DE7-A2DF-216E3D3961EE}"/>
            </c:ext>
          </c:extLst>
        </c:ser>
        <c:dLbls>
          <c:showLegendKey val="0"/>
          <c:showVal val="0"/>
          <c:showCatName val="0"/>
          <c:showSerName val="0"/>
          <c:showPercent val="0"/>
          <c:showBubbleSize val="0"/>
        </c:dLbls>
        <c:marker val="1"/>
        <c:smooth val="0"/>
        <c:axId val="105571840"/>
        <c:axId val="79112448"/>
      </c:lineChart>
      <c:catAx>
        <c:axId val="105571840"/>
        <c:scaling>
          <c:orientation val="minMax"/>
        </c:scaling>
        <c:delete val="0"/>
        <c:axPos val="b"/>
        <c:numFmt formatCode="General" sourceLinked="0"/>
        <c:majorTickMark val="out"/>
        <c:minorTickMark val="none"/>
        <c:tickLblPos val="nextTo"/>
        <c:crossAx val="79112448"/>
        <c:crosses val="autoZero"/>
        <c:auto val="1"/>
        <c:lblAlgn val="ctr"/>
        <c:lblOffset val="100"/>
        <c:noMultiLvlLbl val="0"/>
      </c:catAx>
      <c:valAx>
        <c:axId val="79112448"/>
        <c:scaling>
          <c:orientation val="minMax"/>
        </c:scaling>
        <c:delete val="0"/>
        <c:axPos val="l"/>
        <c:majorGridlines/>
        <c:numFmt formatCode="0%" sourceLinked="1"/>
        <c:majorTickMark val="out"/>
        <c:minorTickMark val="none"/>
        <c:tickLblPos val="nextTo"/>
        <c:crossAx val="105571840"/>
        <c:crosses val="autoZero"/>
        <c:crossBetween val="between"/>
      </c:valAx>
    </c:plotArea>
    <c:legend>
      <c:legendPos val="r"/>
      <c:overlay val="0"/>
    </c:legend>
    <c:plotVisOnly val="1"/>
    <c:dispBlanksAs val="zero"/>
    <c:showDLblsOverMax val="0"/>
  </c:chart>
  <c:txPr>
    <a:bodyPr/>
    <a:lstStyle/>
    <a:p>
      <a:pPr>
        <a:defRPr sz="1800"/>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6"/>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1792288" y="459581"/>
            <a:ext cx="5486400" cy="3086100"/>
          </a:xfrm>
          <a:prstGeom prst="rect">
            <a:avLst/>
          </a:prstGeom>
          <a:noFill/>
          <a:ln>
            <a:noFill/>
          </a:ln>
        </p:spPr>
      </p:sp>
      <p:sp>
        <p:nvSpPr>
          <p:cNvPr id="68" name="Google Shape;68;p17"/>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477840" y="1635646"/>
            <a:ext cx="798259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AR" sz="1800" u="none" cap="none" strike="noStrike">
                <a:solidFill>
                  <a:schemeClr val="lt1"/>
                </a:solidFill>
                <a:latin typeface="Calibri"/>
                <a:ea typeface="Calibri"/>
                <a:cs typeface="Calibri"/>
                <a:sym typeface="Calibri"/>
              </a:rPr>
              <a:t>NOMBRE DE LA PRESENTACIÓN:</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lang="es-AR" sz="1600">
                <a:solidFill>
                  <a:schemeClr val="lt1"/>
                </a:solidFill>
                <a:latin typeface="Calibri"/>
                <a:ea typeface="Calibri"/>
                <a:cs typeface="Calibri"/>
                <a:sym typeface="Calibri"/>
              </a:rPr>
              <a:t>NOMBRE DEL AUTOR:</a:t>
            </a:r>
            <a:endParaRPr/>
          </a:p>
          <a:p>
            <a:pPr indent="0" lvl="0" marL="0" marR="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marR="0" rtl="0" algn="l">
              <a:spcBef>
                <a:spcPts val="0"/>
              </a:spcBef>
              <a:spcAft>
                <a:spcPts val="0"/>
              </a:spcAft>
              <a:buNone/>
            </a:pPr>
            <a:r>
              <a:rPr b="1" lang="es-AR" sz="1200">
                <a:solidFill>
                  <a:schemeClr val="lt1"/>
                </a:solidFill>
                <a:latin typeface="Calibri"/>
                <a:ea typeface="Calibri"/>
                <a:cs typeface="Calibri"/>
                <a:sym typeface="Calibri"/>
              </a:rPr>
              <a:t>UNIVERSIDAD/EMPRESA:</a:t>
            </a:r>
            <a:endParaRPr/>
          </a:p>
          <a:p>
            <a:pPr indent="0" lvl="0" marL="0" marR="0" rtl="0" algn="l">
              <a:spcBef>
                <a:spcPts val="0"/>
              </a:spcBef>
              <a:spcAft>
                <a:spcPts val="0"/>
              </a:spcAft>
              <a:buNone/>
            </a:pPr>
            <a:r>
              <a:rPr b="1" lang="es-AR" sz="18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
          <p:cNvSpPr txBox="1"/>
          <p:nvPr>
            <p:ph idx="1" type="body"/>
          </p:nvPr>
        </p:nvSpPr>
        <p:spPr>
          <a:xfrm>
            <a:off x="2699792" y="1059582"/>
            <a:ext cx="5472608" cy="331581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b="1" lang="es-AR" sz="1400"/>
              <a:t>Biodata </a:t>
            </a:r>
            <a:r>
              <a:rPr lang="es-AR" sz="1400"/>
              <a:t>(Ejemplo)</a:t>
            </a:r>
            <a:endParaRPr/>
          </a:p>
          <a:p>
            <a:pPr indent="0" lvl="0" marL="0" rtl="0" algn="l">
              <a:spcBef>
                <a:spcPts val="238"/>
              </a:spcBef>
              <a:spcAft>
                <a:spcPts val="0"/>
              </a:spcAft>
              <a:buClr>
                <a:schemeClr val="dk1"/>
              </a:buClr>
              <a:buSzPct val="100000"/>
              <a:buNone/>
            </a:pPr>
            <a:r>
              <a:rPr lang="es-AR" sz="1400"/>
              <a:t>Es Magíster en Administración de Negocios (MBA) de la Universidad de Baltimore EEUU y doctorando en Administración de la Universidad de Buenos Aires. Se graduó de Licenciado en Administración en la Facultad de Ciencias Económicas de Universidad Nacional de Lomas de Zamora.</a:t>
            </a:r>
            <a:endParaRPr/>
          </a:p>
          <a:p>
            <a:pPr indent="0" lvl="0" marL="0" rtl="0" algn="l">
              <a:spcBef>
                <a:spcPts val="238"/>
              </a:spcBef>
              <a:spcAft>
                <a:spcPts val="0"/>
              </a:spcAft>
              <a:buClr>
                <a:schemeClr val="dk1"/>
              </a:buClr>
              <a:buSzPct val="100000"/>
              <a:buNone/>
            </a:pPr>
            <a:r>
              <a:rPr lang="es-AR" sz="1400"/>
              <a:t>Trabaja como docente en la Universidad de Avellaneda, Universidad de Lomas de Zamora y el IPIT del Consejo Profesional de Ciencias Económicas de la Prov. de Buenos Aires.</a:t>
            </a:r>
            <a:endParaRPr/>
          </a:p>
          <a:p>
            <a:pPr indent="0" lvl="0" marL="0" rtl="0" algn="just">
              <a:spcBef>
                <a:spcPts val="238"/>
              </a:spcBef>
              <a:spcAft>
                <a:spcPts val="0"/>
              </a:spcAft>
              <a:buClr>
                <a:schemeClr val="dk1"/>
              </a:buClr>
              <a:buSzPct val="100000"/>
              <a:buNone/>
            </a:pPr>
            <a:r>
              <a:rPr lang="es-AR" sz="1400"/>
              <a:t>Es Director del Centro de Estudios de Estrategia de la Facultad de Ciencias Económicas y Director Ejecutivo del Instituto de Modernización del Estado de Universidad de Lomas de Zamora. Se ha desempeñado como Secretario de Relaciones Institucionales, Pro Secretario de Posgrado y Secretario Académico de la Facultad de Ciencias Económicas y Secretario de Desarrollo Institucional de la Facultad de Ciencias Sociales de la Universidad de Lomas de Zamora. </a:t>
            </a:r>
            <a:endParaRPr/>
          </a:p>
          <a:p>
            <a:pPr indent="0" lvl="0" marL="0" rtl="0" algn="l">
              <a:spcBef>
                <a:spcPts val="238"/>
              </a:spcBef>
              <a:spcAft>
                <a:spcPts val="0"/>
              </a:spcAft>
              <a:buClr>
                <a:schemeClr val="dk1"/>
              </a:buClr>
              <a:buSzPct val="100000"/>
              <a:buNone/>
            </a:pPr>
            <a:r>
              <a:rPr lang="es-AR" sz="1400"/>
              <a:t>Cuenta con publicaciones y ponencias en diversos Congresos y Jornadas en el área de la administración tanto en el país como en el exterior y en publicaciones especializadas.</a:t>
            </a:r>
            <a:endParaRPr/>
          </a:p>
          <a:p>
            <a:pPr indent="0" lvl="0" marL="0" rtl="0" algn="l">
              <a:spcBef>
                <a:spcPts val="238"/>
              </a:spcBef>
              <a:spcAft>
                <a:spcPts val="0"/>
              </a:spcAft>
              <a:buClr>
                <a:schemeClr val="dk1"/>
              </a:buClr>
              <a:buSzPct val="100000"/>
              <a:buNone/>
            </a:pPr>
            <a:r>
              <a:rPr lang="es-AR" sz="1400"/>
              <a:t>Para más información www.centrodeestudiosdeestrategia.edu.ar</a:t>
            </a:r>
            <a:endParaRPr/>
          </a:p>
          <a:p>
            <a:pPr indent="0" lvl="0" marL="0" rtl="0" algn="l">
              <a:spcBef>
                <a:spcPts val="238"/>
              </a:spcBef>
              <a:spcAft>
                <a:spcPts val="0"/>
              </a:spcAft>
              <a:buClr>
                <a:schemeClr val="dk1"/>
              </a:buClr>
              <a:buSzPct val="100000"/>
              <a:buNone/>
            </a:pPr>
            <a:r>
              <a:rPr lang="es-AR" sz="1400"/>
              <a:t>Redes: @danielgonzalez • Linkedin.com/in/daniel-gonzalez</a:t>
            </a:r>
            <a:endParaRPr sz="1400"/>
          </a:p>
        </p:txBody>
      </p:sp>
      <p:sp>
        <p:nvSpPr>
          <p:cNvPr id="94" name="Google Shape;94;p2"/>
          <p:cNvSpPr txBox="1"/>
          <p:nvPr>
            <p:ph idx="12" type="sldNum"/>
          </p:nvPr>
        </p:nvSpPr>
        <p:spPr>
          <a:xfrm>
            <a:off x="395536" y="4299942"/>
            <a:ext cx="261392"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1" lang="es-AR"/>
              <a:t>‹#›</a:t>
            </a:fld>
            <a:endParaRPr b="1"/>
          </a:p>
        </p:txBody>
      </p:sp>
      <p:pic>
        <p:nvPicPr>
          <p:cNvPr id="95" name="Google Shape;95;p2"/>
          <p:cNvPicPr preferRelativeResize="0"/>
          <p:nvPr/>
        </p:nvPicPr>
        <p:blipFill rotWithShape="1">
          <a:blip r:embed="rId4">
            <a:alphaModFix/>
          </a:blip>
          <a:srcRect b="0" l="845" r="845" t="0"/>
          <a:stretch/>
        </p:blipFill>
        <p:spPr>
          <a:xfrm>
            <a:off x="323528" y="1059582"/>
            <a:ext cx="2209799" cy="2247899"/>
          </a:xfrm>
          <a:prstGeom prst="rect">
            <a:avLst/>
          </a:prstGeom>
          <a:noFill/>
          <a:ln>
            <a:noFill/>
          </a:ln>
        </p:spPr>
      </p:pic>
      <p:sp>
        <p:nvSpPr>
          <p:cNvPr id="96" name="Google Shape;96;p2"/>
          <p:cNvSpPr/>
          <p:nvPr/>
        </p:nvSpPr>
        <p:spPr>
          <a:xfrm>
            <a:off x="-857572" y="3421910"/>
            <a:ext cx="4572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AR" sz="1800">
                <a:solidFill>
                  <a:schemeClr val="dk2"/>
                </a:solidFill>
                <a:latin typeface="Calibri"/>
                <a:ea typeface="Calibri"/>
                <a:cs typeface="Calibri"/>
                <a:sym typeface="Calibri"/>
              </a:rPr>
              <a:t>Coloque aquí ↑ su </a:t>
            </a:r>
            <a:endParaRPr/>
          </a:p>
          <a:p>
            <a:pPr indent="0" lvl="0" marL="0" marR="0" rtl="0" algn="ctr">
              <a:spcBef>
                <a:spcPts val="0"/>
              </a:spcBef>
              <a:spcAft>
                <a:spcPts val="0"/>
              </a:spcAft>
              <a:buNone/>
            </a:pPr>
            <a:r>
              <a:rPr lang="es-AR" sz="1800">
                <a:solidFill>
                  <a:schemeClr val="dk2"/>
                </a:solidFill>
                <a:latin typeface="Calibri"/>
                <a:ea typeface="Calibri"/>
                <a:cs typeface="Calibri"/>
                <a:sym typeface="Calibri"/>
              </a:rPr>
              <a:t>Fotografía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txBox="1"/>
          <p:nvPr>
            <p:ph idx="1" type="body"/>
          </p:nvPr>
        </p:nvSpPr>
        <p:spPr>
          <a:xfrm>
            <a:off x="251520" y="977478"/>
            <a:ext cx="3779649" cy="33944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None/>
            </a:pPr>
            <a:r>
              <a:rPr b="1" lang="es-AR" sz="1400"/>
              <a:t>Desarrollo del tema</a:t>
            </a:r>
            <a:endParaRPr b="1" sz="1400"/>
          </a:p>
          <a:p>
            <a:pPr indent="0" lvl="0" marL="0" rtl="0" algn="l">
              <a:spcBef>
                <a:spcPts val="220"/>
              </a:spcBef>
              <a:spcAft>
                <a:spcPts val="0"/>
              </a:spcAft>
              <a:buClr>
                <a:schemeClr val="dk1"/>
              </a:buClr>
              <a:buSzPts val="1100"/>
              <a:buNone/>
            </a:pPr>
            <a:r>
              <a:rPr lang="es-AR" sz="1100"/>
              <a:t>Lorem ipsum dolor sit amet, consectetur adipiscing elit. Morbi lacinia sem turpis, quis euismod neque eleifend sed. Interdum et malesuada fames ac ante ipsum primis in faucibus. Fusce magna sem, mollis elementum ante eu, tristique tristique neque. Etiam sagittis arcu diam, in sollicitudin sapien accumsan vel. Fusce vehicula faucibus elementum. Quisque semper ante pretium tempor pulvinar. Donec sit amet varius diam, ac interdum tellus. Donec posuere augue nunc, eu bibendum dui ullamcorper quis. Nulla tincidunt, mauris at vehicula viverra, felis turpis vehicula risus, ut luctus est mauris quis diam. Nam vitae elit aliquet, semper erat a, viverra sapien. Phasellus varius, mi quis gravida condimentum, risus enim fermentum tellus, eget euismod est nulla in est. Maecenas porta rhoncus mauris, sed malesuada nisl rutrum sit amet. Quisque molestie magna ac elit ultrices, et convallis justo lobortis.</a:t>
            </a:r>
            <a:endParaRPr/>
          </a:p>
        </p:txBody>
      </p:sp>
      <p:sp>
        <p:nvSpPr>
          <p:cNvPr id="102" name="Google Shape;102;p3"/>
          <p:cNvSpPr txBox="1"/>
          <p:nvPr/>
        </p:nvSpPr>
        <p:spPr>
          <a:xfrm>
            <a:off x="395536" y="4299942"/>
            <a:ext cx="261392"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s-AR" sz="1200">
                <a:solidFill>
                  <a:srgbClr val="888888"/>
                </a:solidFill>
                <a:latin typeface="Calibri"/>
                <a:ea typeface="Calibri"/>
                <a:cs typeface="Calibri"/>
                <a:sym typeface="Calibri"/>
              </a:rPr>
              <a:t>‹#›</a:t>
            </a:fld>
            <a:endParaRPr b="1" sz="1200">
              <a:solidFill>
                <a:srgbClr val="888888"/>
              </a:solidFill>
              <a:latin typeface="Calibri"/>
              <a:ea typeface="Calibri"/>
              <a:cs typeface="Calibri"/>
              <a:sym typeface="Calibri"/>
            </a:endParaRPr>
          </a:p>
        </p:txBody>
      </p:sp>
      <p:graphicFrame>
        <p:nvGraphicFramePr>
          <p:cNvPr id="103" name="Google Shape;103;p3"/>
          <p:cNvGraphicFramePr/>
          <p:nvPr/>
        </p:nvGraphicFramePr>
        <p:xfrm>
          <a:off x="4716016" y="1203598"/>
          <a:ext cx="3696072" cy="2608064"/>
        </p:xfrm>
        <a:graphic>
          <a:graphicData uri="http://schemas.openxmlformats.org/drawingml/2006/chart">
            <c:chart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4"/>
          <p:cNvSpPr txBox="1"/>
          <p:nvPr/>
        </p:nvSpPr>
        <p:spPr>
          <a:xfrm>
            <a:off x="395536" y="4299942"/>
            <a:ext cx="261392"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s-AR" sz="1200">
                <a:solidFill>
                  <a:srgbClr val="888888"/>
                </a:solidFill>
                <a:latin typeface="Calibri"/>
                <a:ea typeface="Calibri"/>
                <a:cs typeface="Calibri"/>
                <a:sym typeface="Calibri"/>
              </a:rPr>
              <a:t>‹#›</a:t>
            </a:fld>
            <a:endParaRPr b="1" sz="1200">
              <a:solidFill>
                <a:srgbClr val="888888"/>
              </a:solidFill>
              <a:latin typeface="Calibri"/>
              <a:ea typeface="Calibri"/>
              <a:cs typeface="Calibri"/>
              <a:sym typeface="Calibri"/>
            </a:endParaRPr>
          </a:p>
        </p:txBody>
      </p:sp>
      <p:grpSp>
        <p:nvGrpSpPr>
          <p:cNvPr id="109" name="Google Shape;109;p4"/>
          <p:cNvGrpSpPr/>
          <p:nvPr/>
        </p:nvGrpSpPr>
        <p:grpSpPr>
          <a:xfrm>
            <a:off x="3708524" y="1347613"/>
            <a:ext cx="5079609" cy="2547727"/>
            <a:chOff x="620" y="0"/>
            <a:chExt cx="5079609" cy="2547727"/>
          </a:xfrm>
        </p:grpSpPr>
        <p:sp>
          <p:nvSpPr>
            <p:cNvPr id="110" name="Google Shape;110;p4"/>
            <p:cNvSpPr/>
            <p:nvPr/>
          </p:nvSpPr>
          <p:spPr>
            <a:xfrm>
              <a:off x="620" y="0"/>
              <a:ext cx="1612574" cy="2547727"/>
            </a:xfrm>
            <a:prstGeom prst="roundRect">
              <a:avLst>
                <a:gd fmla="val 10000" name="adj"/>
              </a:avLst>
            </a:pr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txBox="1"/>
            <p:nvPr/>
          </p:nvSpPr>
          <p:spPr>
            <a:xfrm>
              <a:off x="620" y="0"/>
              <a:ext cx="1612574" cy="76431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112" name="Google Shape;112;p4"/>
            <p:cNvSpPr/>
            <p:nvPr/>
          </p:nvSpPr>
          <p:spPr>
            <a:xfrm>
              <a:off x="161877" y="765064"/>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txBox="1"/>
            <p:nvPr/>
          </p:nvSpPr>
          <p:spPr>
            <a:xfrm>
              <a:off x="184376" y="787563"/>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114" name="Google Shape;114;p4"/>
            <p:cNvSpPr/>
            <p:nvPr/>
          </p:nvSpPr>
          <p:spPr>
            <a:xfrm>
              <a:off x="161877" y="1651419"/>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184376" y="1673918"/>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116" name="Google Shape;116;p4"/>
            <p:cNvSpPr/>
            <p:nvPr/>
          </p:nvSpPr>
          <p:spPr>
            <a:xfrm>
              <a:off x="1734138" y="0"/>
              <a:ext cx="1612574" cy="2547727"/>
            </a:xfrm>
            <a:prstGeom prst="roundRect">
              <a:avLst>
                <a:gd fmla="val 10000" name="adj"/>
              </a:avLst>
            </a:pr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txBox="1"/>
            <p:nvPr/>
          </p:nvSpPr>
          <p:spPr>
            <a:xfrm>
              <a:off x="1734138" y="0"/>
              <a:ext cx="1612574" cy="76431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118" name="Google Shape;118;p4"/>
            <p:cNvSpPr/>
            <p:nvPr/>
          </p:nvSpPr>
          <p:spPr>
            <a:xfrm>
              <a:off x="1895395" y="765064"/>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txBox="1"/>
            <p:nvPr/>
          </p:nvSpPr>
          <p:spPr>
            <a:xfrm>
              <a:off x="1917894" y="787563"/>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120" name="Google Shape;120;p4"/>
            <p:cNvSpPr/>
            <p:nvPr/>
          </p:nvSpPr>
          <p:spPr>
            <a:xfrm>
              <a:off x="1895395" y="1651419"/>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txBox="1"/>
            <p:nvPr/>
          </p:nvSpPr>
          <p:spPr>
            <a:xfrm>
              <a:off x="1917894" y="1673918"/>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122" name="Google Shape;122;p4"/>
            <p:cNvSpPr/>
            <p:nvPr/>
          </p:nvSpPr>
          <p:spPr>
            <a:xfrm>
              <a:off x="3467655" y="0"/>
              <a:ext cx="1612574" cy="2547727"/>
            </a:xfrm>
            <a:prstGeom prst="roundRect">
              <a:avLst>
                <a:gd fmla="val 10000" name="adj"/>
              </a:avLst>
            </a:prstGeom>
            <a:solidFill>
              <a:srgbClr val="CACA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txBox="1"/>
            <p:nvPr/>
          </p:nvSpPr>
          <p:spPr>
            <a:xfrm>
              <a:off x="3467655" y="0"/>
              <a:ext cx="1612574" cy="76431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124" name="Google Shape;124;p4"/>
            <p:cNvSpPr/>
            <p:nvPr/>
          </p:nvSpPr>
          <p:spPr>
            <a:xfrm>
              <a:off x="3628913" y="765064"/>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txBox="1"/>
            <p:nvPr/>
          </p:nvSpPr>
          <p:spPr>
            <a:xfrm>
              <a:off x="3651412" y="787563"/>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sp>
          <p:nvSpPr>
            <p:cNvPr id="126" name="Google Shape;126;p4"/>
            <p:cNvSpPr/>
            <p:nvPr/>
          </p:nvSpPr>
          <p:spPr>
            <a:xfrm>
              <a:off x="3628913" y="1651419"/>
              <a:ext cx="1290059" cy="768174"/>
            </a:xfrm>
            <a:prstGeom prst="roundRect">
              <a:avLst>
                <a:gd fmla="val 10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3651412" y="1673918"/>
              <a:ext cx="1245061" cy="723176"/>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dk1"/>
                </a:buClr>
                <a:buSzPts val="1600"/>
                <a:buFont typeface="Calibri"/>
                <a:buNone/>
              </a:pPr>
              <a:r>
                <a:t/>
              </a:r>
              <a:endParaRPr sz="1600">
                <a:solidFill>
                  <a:schemeClr val="lt1"/>
                </a:solidFill>
                <a:latin typeface="Calibri"/>
                <a:ea typeface="Calibri"/>
                <a:cs typeface="Calibri"/>
                <a:sym typeface="Calibri"/>
              </a:endParaRPr>
            </a:p>
          </p:txBody>
        </p:sp>
      </p:grpSp>
      <p:pic>
        <p:nvPicPr>
          <p:cNvPr id="128" name="Google Shape;128;p4"/>
          <p:cNvPicPr preferRelativeResize="0"/>
          <p:nvPr/>
        </p:nvPicPr>
        <p:blipFill rotWithShape="1">
          <a:blip r:embed="rId4">
            <a:alphaModFix/>
          </a:blip>
          <a:srcRect b="0" l="0" r="0" t="0"/>
          <a:stretch/>
        </p:blipFill>
        <p:spPr>
          <a:xfrm>
            <a:off x="408111" y="1203598"/>
            <a:ext cx="3032877" cy="26567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5"/>
          <p:cNvSpPr txBox="1"/>
          <p:nvPr/>
        </p:nvSpPr>
        <p:spPr>
          <a:xfrm>
            <a:off x="395536" y="4299942"/>
            <a:ext cx="261392"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s-AR" sz="1200">
                <a:solidFill>
                  <a:srgbClr val="888888"/>
                </a:solidFill>
                <a:latin typeface="Calibri"/>
                <a:ea typeface="Calibri"/>
                <a:cs typeface="Calibri"/>
                <a:sym typeface="Calibri"/>
              </a:rPr>
              <a:t>‹#›</a:t>
            </a:fld>
            <a:endParaRPr b="1" sz="1200">
              <a:solidFill>
                <a:srgbClr val="888888"/>
              </a:solidFill>
              <a:latin typeface="Calibri"/>
              <a:ea typeface="Calibri"/>
              <a:cs typeface="Calibri"/>
              <a:sym typeface="Calibri"/>
            </a:endParaRPr>
          </a:p>
        </p:txBody>
      </p:sp>
      <p:pic>
        <p:nvPicPr>
          <p:cNvPr id="134" name="Google Shape;134;p5"/>
          <p:cNvPicPr preferRelativeResize="0"/>
          <p:nvPr/>
        </p:nvPicPr>
        <p:blipFill rotWithShape="1">
          <a:blip r:embed="rId4">
            <a:alphaModFix/>
          </a:blip>
          <a:srcRect b="0" l="0" r="0" t="0"/>
          <a:stretch/>
        </p:blipFill>
        <p:spPr>
          <a:xfrm>
            <a:off x="6629901" y="1203598"/>
            <a:ext cx="2055096" cy="1800200"/>
          </a:xfrm>
          <a:prstGeom prst="rect">
            <a:avLst/>
          </a:prstGeom>
          <a:noFill/>
          <a:ln>
            <a:noFill/>
          </a:ln>
        </p:spPr>
      </p:pic>
      <p:pic>
        <p:nvPicPr>
          <p:cNvPr id="135" name="Google Shape;135;p5"/>
          <p:cNvPicPr preferRelativeResize="0"/>
          <p:nvPr/>
        </p:nvPicPr>
        <p:blipFill rotWithShape="1">
          <a:blip r:embed="rId4">
            <a:alphaModFix/>
          </a:blip>
          <a:srcRect b="0" l="0" r="0" t="0"/>
          <a:stretch/>
        </p:blipFill>
        <p:spPr>
          <a:xfrm>
            <a:off x="4427984" y="1203598"/>
            <a:ext cx="2055096" cy="1800200"/>
          </a:xfrm>
          <a:prstGeom prst="rect">
            <a:avLst/>
          </a:prstGeom>
          <a:noFill/>
          <a:ln>
            <a:noFill/>
          </a:ln>
        </p:spPr>
      </p:pic>
      <p:sp>
        <p:nvSpPr>
          <p:cNvPr id="136" name="Google Shape;136;p5"/>
          <p:cNvSpPr txBox="1"/>
          <p:nvPr>
            <p:ph idx="1" type="body"/>
          </p:nvPr>
        </p:nvSpPr>
        <p:spPr>
          <a:xfrm>
            <a:off x="251521" y="977478"/>
            <a:ext cx="2016223" cy="33224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s-AR" sz="1100"/>
              <a:t>Lorem ipsum dolor sit amet, consectetur adipiscing elit. Morbi lacinia sem turpis, quis euismod neque eleifend sed. Interdum et malesuada fames ac ante ipsum primis in faucibus. Fusce magna sem, mollis elementum ante eu, tristique tristique neque. Etiam sagittis arcu diam, in sollicitudin sapien accumsan vel. Fusce vehicula faucibus elementum. Quisque semper ante pretium tempor pulvinar. Donec sit amet varius diam, ac interdum tellus. Donec posuere augue nunc, eu bibendum dui ullamcorper quis. </a:t>
            </a:r>
            <a:endParaRPr/>
          </a:p>
        </p:txBody>
      </p:sp>
      <p:sp>
        <p:nvSpPr>
          <p:cNvPr id="137" name="Google Shape;137;p5"/>
          <p:cNvSpPr txBox="1"/>
          <p:nvPr/>
        </p:nvSpPr>
        <p:spPr>
          <a:xfrm>
            <a:off x="2277748" y="946306"/>
            <a:ext cx="2016223" cy="33224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s-AR" sz="1100">
                <a:solidFill>
                  <a:schemeClr val="dk1"/>
                </a:solidFill>
                <a:latin typeface="Calibri"/>
                <a:ea typeface="Calibri"/>
                <a:cs typeface="Calibri"/>
                <a:sym typeface="Calibri"/>
              </a:rPr>
              <a:t>Nulla tincidunt, mauris at vehicula viverra, felis turpis vehicula risus, ut luctus est mauris quis diam. Nam vitae elit aliquet, semper erat a, viverra sapien. Phasellus varius, mi quis gravida condimentum, risus enim fermentum tellus, eget euismod est nulla in est. Maecenas porta rhoncus mauris, sed malesuada nisl rutrum sit amet. Quisque molestie magna ac elit ultrices, et convallis justo lobortis.</a:t>
            </a:r>
            <a:endParaRPr/>
          </a:p>
          <a:p>
            <a:pPr indent="0" lvl="0" marL="0" marR="0" rtl="0" algn="l">
              <a:spcBef>
                <a:spcPts val="220"/>
              </a:spcBef>
              <a:spcAft>
                <a:spcPts val="0"/>
              </a:spcAft>
              <a:buClr>
                <a:schemeClr val="dk1"/>
              </a:buClr>
              <a:buSzPts val="1100"/>
              <a:buFont typeface="Arial"/>
              <a:buNone/>
            </a:pPr>
            <a:r>
              <a:rPr lang="es-AR" sz="1100">
                <a:solidFill>
                  <a:schemeClr val="dk1"/>
                </a:solidFill>
                <a:latin typeface="Calibri"/>
                <a:ea typeface="Calibri"/>
                <a:cs typeface="Calibri"/>
                <a:sym typeface="Calibri"/>
              </a:rPr>
              <a:t>Fusce magna sem, mollis elementum ante eu, tristique tristique neque</a:t>
            </a:r>
            <a:endParaRPr sz="1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6"/>
          <p:cNvSpPr txBox="1"/>
          <p:nvPr>
            <p:ph idx="1" type="body"/>
          </p:nvPr>
        </p:nvSpPr>
        <p:spPr>
          <a:xfrm>
            <a:off x="2051720" y="1059582"/>
            <a:ext cx="6696744" cy="339447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b="1" lang="es-AR" sz="1400"/>
              <a:t>DATOS DE CONTACTO</a:t>
            </a:r>
            <a:endParaRPr/>
          </a:p>
          <a:p>
            <a:pPr indent="0" lvl="0" marL="0" rtl="0" algn="l">
              <a:spcBef>
                <a:spcPts val="220"/>
              </a:spcBef>
              <a:spcAft>
                <a:spcPts val="0"/>
              </a:spcAft>
              <a:buClr>
                <a:schemeClr val="dk1"/>
              </a:buClr>
              <a:buSzPts val="1100"/>
              <a:buNone/>
            </a:pPr>
            <a:r>
              <a:t/>
            </a:r>
            <a:endParaRPr sz="1100"/>
          </a:p>
          <a:p>
            <a:pPr indent="0" lvl="0" marL="0" rtl="0" algn="l">
              <a:spcBef>
                <a:spcPts val="220"/>
              </a:spcBef>
              <a:spcAft>
                <a:spcPts val="0"/>
              </a:spcAft>
              <a:buClr>
                <a:schemeClr val="dk1"/>
              </a:buClr>
              <a:buSzPts val="1100"/>
              <a:buNone/>
            </a:pPr>
            <a:r>
              <a:rPr lang="es-AR" sz="1100"/>
              <a:t>APELLIDO Y NOMBRE</a:t>
            </a:r>
            <a:endParaRPr/>
          </a:p>
          <a:p>
            <a:pPr indent="0" lvl="0" marL="0" rtl="0" algn="l">
              <a:spcBef>
                <a:spcPts val="220"/>
              </a:spcBef>
              <a:spcAft>
                <a:spcPts val="0"/>
              </a:spcAft>
              <a:buClr>
                <a:schemeClr val="dk1"/>
              </a:buClr>
              <a:buSzPts val="1100"/>
              <a:buNone/>
            </a:pPr>
            <a:r>
              <a:t/>
            </a:r>
            <a:endParaRPr sz="1100"/>
          </a:p>
          <a:p>
            <a:pPr indent="0" lvl="0" marL="0" rtl="0" algn="l">
              <a:spcBef>
                <a:spcPts val="220"/>
              </a:spcBef>
              <a:spcAft>
                <a:spcPts val="0"/>
              </a:spcAft>
              <a:buClr>
                <a:schemeClr val="dk1"/>
              </a:buClr>
              <a:buSzPts val="1100"/>
              <a:buNone/>
            </a:pPr>
            <a:r>
              <a:rPr lang="es-AR" sz="1100"/>
              <a:t>MAIL</a:t>
            </a:r>
            <a:br>
              <a:rPr lang="es-AR" sz="1100"/>
            </a:br>
            <a:endParaRPr sz="1100"/>
          </a:p>
          <a:p>
            <a:pPr indent="0" lvl="0" marL="0" rtl="0" algn="l">
              <a:spcBef>
                <a:spcPts val="220"/>
              </a:spcBef>
              <a:spcAft>
                <a:spcPts val="0"/>
              </a:spcAft>
              <a:buClr>
                <a:schemeClr val="dk1"/>
              </a:buClr>
              <a:buSzPts val="1100"/>
              <a:buNone/>
            </a:pPr>
            <a:r>
              <a:rPr lang="es-AR" sz="1100"/>
              <a:t>R</a:t>
            </a:r>
            <a:r>
              <a:rPr lang="es-AR" sz="1100"/>
              <a:t>RSS</a:t>
            </a:r>
            <a:endParaRPr/>
          </a:p>
          <a:p>
            <a:pPr indent="0" lvl="0" marL="0" rtl="0" algn="l">
              <a:spcBef>
                <a:spcPts val="220"/>
              </a:spcBef>
              <a:spcAft>
                <a:spcPts val="0"/>
              </a:spcAft>
              <a:buClr>
                <a:schemeClr val="dk1"/>
              </a:buClr>
              <a:buSzPts val="1100"/>
              <a:buNone/>
            </a:pPr>
            <a:r>
              <a:t/>
            </a:r>
            <a:endParaRPr sz="1100"/>
          </a:p>
        </p:txBody>
      </p:sp>
      <p:pic>
        <p:nvPicPr>
          <p:cNvPr id="143" name="Google Shape;143;p6"/>
          <p:cNvPicPr preferRelativeResize="0"/>
          <p:nvPr/>
        </p:nvPicPr>
        <p:blipFill rotWithShape="1">
          <a:blip r:embed="rId4">
            <a:alphaModFix/>
          </a:blip>
          <a:srcRect b="0" l="845" r="845" t="0"/>
          <a:stretch/>
        </p:blipFill>
        <p:spPr>
          <a:xfrm>
            <a:off x="323528" y="1059582"/>
            <a:ext cx="1471216" cy="1496582"/>
          </a:xfrm>
          <a:prstGeom prst="rect">
            <a:avLst/>
          </a:prstGeom>
          <a:noFill/>
          <a:ln>
            <a:noFill/>
          </a:ln>
        </p:spPr>
      </p:pic>
      <p:sp>
        <p:nvSpPr>
          <p:cNvPr id="144" name="Google Shape;144;p6"/>
          <p:cNvSpPr txBox="1"/>
          <p:nvPr/>
        </p:nvSpPr>
        <p:spPr>
          <a:xfrm>
            <a:off x="395536" y="4299942"/>
            <a:ext cx="261392"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s-AR" sz="1200">
                <a:solidFill>
                  <a:srgbClr val="888888"/>
                </a:solidFill>
                <a:latin typeface="Calibri"/>
                <a:ea typeface="Calibri"/>
                <a:cs typeface="Calibri"/>
                <a:sym typeface="Calibri"/>
              </a:rPr>
              <a:t>‹#›</a:t>
            </a:fld>
            <a:endParaRPr b="1"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2020-08-10T20:38:35Z</dcterms:created>
  <dc:creator>Gustavo</dc:creator>
</cp:coreProperties>
</file>